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20" d="100"/>
          <a:sy n="120" d="100"/>
        </p:scale>
        <p:origin x="-1434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63378-35B4-4A77-B0AA-47A0D8C2BD4A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853E-5FAF-47C2-A7C3-7D2128908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63378-35B4-4A77-B0AA-47A0D8C2BD4A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853E-5FAF-47C2-A7C3-7D2128908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63378-35B4-4A77-B0AA-47A0D8C2BD4A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853E-5FAF-47C2-A7C3-7D2128908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63378-35B4-4A77-B0AA-47A0D8C2BD4A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853E-5FAF-47C2-A7C3-7D2128908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63378-35B4-4A77-B0AA-47A0D8C2BD4A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853E-5FAF-47C2-A7C3-7D2128908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63378-35B4-4A77-B0AA-47A0D8C2BD4A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853E-5FAF-47C2-A7C3-7D2128908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63378-35B4-4A77-B0AA-47A0D8C2BD4A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853E-5FAF-47C2-A7C3-7D2128908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63378-35B4-4A77-B0AA-47A0D8C2BD4A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853E-5FAF-47C2-A7C3-7D2128908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63378-35B4-4A77-B0AA-47A0D8C2BD4A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853E-5FAF-47C2-A7C3-7D2128908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63378-35B4-4A77-B0AA-47A0D8C2BD4A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853E-5FAF-47C2-A7C3-7D2128908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63378-35B4-4A77-B0AA-47A0D8C2BD4A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853E-5FAF-47C2-A7C3-7D2128908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163378-35B4-4A77-B0AA-47A0D8C2BD4A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3853E-5FAF-47C2-A7C3-7D2128908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685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Name _________________________________________   Date ___________________   Period _________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5275" y="466725"/>
            <a:ext cx="62540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OMMON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NITS OF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NERGY AND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ONVERSIONS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295400"/>
            <a:ext cx="68580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calorie (lowercase “c”) – The amount of energy needed to raise the temperature of one gram of water by one degree Celsius.</a:t>
            </a:r>
          </a:p>
          <a:p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Calorie (uppercase “c) – One-thousand calories; the amount of energy needed to raise one kilogram of water by one degree Celsius.</a:t>
            </a:r>
          </a:p>
          <a:p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oule – The amount of energy done by applying a force of one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newton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over a distance of one meter.  One calorie = 4.182 joules. </a:t>
            </a:r>
          </a:p>
          <a:p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BTU – British Thermal Unit; the amount of energy needed to raise the temperature of one pint of water by one degree Fahrenheit. </a:t>
            </a:r>
          </a:p>
          <a:p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MBTU, MMBTU – One Million BTUs; the amount of energy needed to raise  1,000 pints (125 gallons, 473 liters) of water by one degree Fahrenheit.  1,000 cubic feet of natural gas = 1 MBTU.</a:t>
            </a:r>
          </a:p>
          <a:p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Watt-second –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he work required to produce one watt of power for one second, so one J = 1 W·s. </a:t>
            </a:r>
          </a:p>
          <a:p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3412 BTU = 1 kWh</a:t>
            </a:r>
          </a:p>
          <a:p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1 BTU = 1,055.06 joules</a:t>
            </a:r>
          </a:p>
          <a:p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Watt- hour – One watt of power expended over the duration of one hours.  1 W-h is equal to 3,600 J.  </a:t>
            </a:r>
          </a:p>
          <a:p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Kilowatt-hour – One thousand watts of power expended over the duration of one hour.  1 kWh is equal to 3,600,000 J.  </a:t>
            </a:r>
          </a:p>
          <a:p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Therm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– 100,000 BTU.  Burning one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therm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of natural  gas releases 105,500,000 J (or 25,200,000 calories (lowercase “c”) of energy.  One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therm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is equal to 29.3 kWh.  </a:t>
            </a:r>
          </a:p>
          <a:p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www.eia.gov – the current prices of natural gas and electricity.  </a:t>
            </a:r>
          </a:p>
          <a:p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www.eia.gov/kids -- Scroll down for energy conversion calculators!</a:t>
            </a:r>
          </a:p>
          <a:p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289</Words>
  <Application>Microsoft Office PowerPoint</Application>
  <PresentationFormat>On-screen Show (4:3)</PresentationFormat>
  <Paragraphs>27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Dave</dc:creator>
  <cp:lastModifiedBy>Owner</cp:lastModifiedBy>
  <cp:revision>11</cp:revision>
  <dcterms:created xsi:type="dcterms:W3CDTF">2011-12-12T03:02:10Z</dcterms:created>
  <dcterms:modified xsi:type="dcterms:W3CDTF">2011-12-12T13:01:34Z</dcterms:modified>
</cp:coreProperties>
</file>